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2A6C-4956-436D-9102-2E052179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B102BA-C381-4161-AD61-D1F92D0D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1641-EB4C-4955-86EC-E0F2F2A1098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1B48A-2B3B-42C7-83EF-64A555E1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1B2CC-64EF-4E64-95AD-A76426F4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214-97BD-41F5-A5DC-8977EA71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FD6CE-F3C7-4994-89C6-2719E5CC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2508D-EFAC-410C-B066-401252F83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0DBA0-5B99-410D-9B3C-7A6385B83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1641-EB4C-4955-86EC-E0F2F2A1098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F54B3-F16F-4DEE-8994-DCF601B92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60A32-81E1-4CDA-B339-0718A0627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C214-97BD-41F5-A5DC-8977EA71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1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986A9C-DCAF-4B84-A949-632D36F4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4400">
                <a:latin typeface="Pyidaungsu" pitchFamily="34" charset="0"/>
                <a:cs typeface="Pyidaungsu" pitchFamily="34" charset="0"/>
              </a:rPr>
              <a:t>ရာသီဥတုဆိုင်ရာ လှုပ်ရှားမှု- မြန်မာနိုင်ငံရှိ အရပ်ဘက်လူမှုအဖွဲ့အစည်းများ ပါဝင်ဆောင်ရွက်မှု ဆန်းစစ်ချက်</a:t>
            </a:r>
            <a:endParaRPr lang="en-US" sz="44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B2180-9F54-4293-A60F-5F48CCC16D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0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2FC5F9-DEEA-4C1B-B610-100CE422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yidaungsu" pitchFamily="34" charset="0"/>
                <a:cs typeface="Pyidaungsu" pitchFamily="34" charset="0"/>
              </a:rPr>
              <a:t>သုတေသနဆိုင်ရာ ကန့်သတ်ချက်များ</a:t>
            </a: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4127E-5788-4854-9F02-B01E107A3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3D1335-543F-4F25-8908-9A13F166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yidaungsu" pitchFamily="34" charset="0"/>
                <a:cs typeface="Pyidaungsu" pitchFamily="34" charset="0"/>
              </a:rPr>
              <a:t>ရာသီဥတုဆိုင်ရာ စီမံအုပ်ချုပ်ရေးမူဘောင်</a:t>
            </a: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7D32D-F904-4A23-A6C9-14186952CA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01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1A21B0-BA71-4D69-858C-53084576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sz="3200">
                <a:latin typeface="Pyidaungsu" pitchFamily="34" charset="0"/>
                <a:cs typeface="Pyidaungsu" pitchFamily="34" charset="0"/>
              </a:rPr>
              <a:t>နိုင်ငံတော်၏ အတိုင်ပင်ခံပုဂ္ဂိုလ် ဒေါ်အောင်ဆန်းစုကြည်ထံမှ နောက်ဆုံးရသတင်းများ</a:t>
            </a:r>
            <a:endParaRPr lang="en-US" sz="32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66D74-FF3E-4085-94EF-AAD860A88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86253C-12F2-4DA1-913C-BB9C5936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600">
                <a:latin typeface="Pyidaungsu" pitchFamily="34" charset="0"/>
                <a:cs typeface="Pyidaungsu" pitchFamily="34" charset="0"/>
              </a:rPr>
              <a:t>INDC ပါ </a:t>
            </a:r>
            <a:r>
              <a:rPr lang="my-MM" sz="3600">
                <a:latin typeface="Pyidaungsu" pitchFamily="34" charset="0"/>
                <a:cs typeface="Pyidaungsu" pitchFamily="34" charset="0"/>
              </a:rPr>
              <a:t>ရာသီဥတုပြောင်းလဲမှုလျှော့ချရေး</a:t>
            </a:r>
            <a:r>
              <a:rPr lang="en-US" sz="3600">
                <a:latin typeface="Pyidaungsu" pitchFamily="34" charset="0"/>
                <a:cs typeface="Pyidaungsu" pitchFamily="34" charset="0"/>
              </a:rPr>
              <a:t> ပင်မရည်မှန်းချက်များ</a:t>
            </a:r>
            <a:endParaRPr lang="en-US" sz="36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45A84-4D0A-49A6-A752-BF449BF2D9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64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0E7177-2E5B-4F67-971E-BF161ECD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4000">
                <a:latin typeface="Pyidaungsu" pitchFamily="34" charset="0"/>
                <a:cs typeface="Pyidaungsu" pitchFamily="34" charset="0"/>
              </a:rPr>
              <a:t>အရပ်ဘက်လူမှုအဖွဲ့အစည်းများ ရာဇဝင်</a:t>
            </a:r>
            <a:endParaRPr lang="en-US" sz="40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F3B96-06DB-4686-9A2D-F53D953B9F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19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61DD60-2500-481A-B06E-2413F291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4000">
                <a:latin typeface="Pyidaungsu" pitchFamily="34" charset="0"/>
                <a:cs typeface="Pyidaungsu" pitchFamily="34" charset="0"/>
              </a:rPr>
              <a:t>မြန်မာ အရပ်ဘက်လူမှုအဖွဲ့အစည်းများ တိုးပွားလာမှု</a:t>
            </a:r>
            <a:endParaRPr lang="en-US" sz="40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0BCCDE-E5F0-4AEA-8AD9-20AFAF12E1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5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EB1D25-A006-4104-A1CC-59DA8700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600">
                <a:latin typeface="Pyidaungsu" pitchFamily="34" charset="0"/>
                <a:cs typeface="Pyidaungsu" pitchFamily="34" charset="0"/>
              </a:rPr>
              <a:t>လေ့လာမှုပါအသုံးအနှုန်းများအတွက် အဓိပ္ပါယ်ဖွင့်ဆိုချက်</a:t>
            </a:r>
            <a:endParaRPr lang="en-US" sz="36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977CB-BD09-469C-A11D-82874D87C9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34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22124B-89D2-422F-AFFA-D213CC5E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600">
                <a:latin typeface="Pyidaungsu" pitchFamily="34" charset="0"/>
                <a:cs typeface="Pyidaungsu" pitchFamily="34" charset="0"/>
              </a:rPr>
              <a:t>ရာသီဥတုပြောင်းလဲမှု ကိုင်တွယ်ဖြေရှင်းရေး </a:t>
            </a:r>
            <a:br>
              <a:rPr lang="en-US" sz="3600">
                <a:latin typeface="Pyidaungsu" pitchFamily="34" charset="0"/>
                <a:cs typeface="Pyidaungsu" pitchFamily="34" charset="0"/>
              </a:rPr>
            </a:br>
            <a:r>
              <a:rPr lang="en-US" sz="3600">
                <a:latin typeface="Pyidaungsu" pitchFamily="34" charset="0"/>
                <a:cs typeface="Pyidaungsu" pitchFamily="34" charset="0"/>
              </a:rPr>
              <a:t>ငြိမ်းချမ်းစွာ ဆန္ဒပြမှုများ</a:t>
            </a:r>
            <a:endParaRPr lang="en-US" sz="36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F43EE-587F-4A07-A8E7-A5E1EDA651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15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C785B0-46C2-4917-84C4-23195DA3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>
                <a:latin typeface="Pyidaungsu" pitchFamily="34" charset="0"/>
                <a:cs typeface="Pyidaungsu" pitchFamily="34" charset="0"/>
              </a:rPr>
              <a:t>လူငယ်ဦးဆောင် အရပ်ဘက်လူမှုအဖွဲ့အစည်းများအကြောင်း အကြမ်းဖော်ပြချက်</a:t>
            </a:r>
            <a:endParaRPr lang="en-US" sz="28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ACFDF-44B8-456B-B5A8-E4FE1F7DD2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8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89F211-B84D-4860-844F-D05022D0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Pyidaungsu" pitchFamily="34" charset="0"/>
                <a:cs typeface="Pyidaungsu" pitchFamily="34" charset="0"/>
              </a:rPr>
              <a:t>နိုင်ငံရေးဆိုင်ရာ အခြေအနေအပေါ် ယူဆချက်</a:t>
            </a:r>
            <a:endParaRPr lang="en-US" sz="44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F2395-3055-48BB-BBF6-0ED01579A0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4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B8D806-FE8D-4839-8CBF-2E7421E1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z="3600">
                <a:latin typeface="Pyidaungsu" pitchFamily="34" charset="0"/>
                <a:cs typeface="Pyidaungsu" pitchFamily="34" charset="0"/>
              </a:rPr>
              <a:t>ရာသီဥတုပြောင်းလဲမှု</a:t>
            </a:r>
            <a:r>
              <a:rPr lang="en-US" sz="3600">
                <a:latin typeface="Pyidaungsu" pitchFamily="34" charset="0"/>
                <a:cs typeface="Pyidaungsu" pitchFamily="34" charset="0"/>
              </a:rPr>
              <a:t> -  ကမ္ဘာလုံးဆိုင်ရာ ဦးစားပေးလုပ်ငန်း</a:t>
            </a:r>
            <a:endParaRPr lang="en-US" sz="36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30645-82EB-42B1-AE8E-4890A15C8A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36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6C78A2-2956-4035-B592-E5D93C3D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5563" indent="-55563">
              <a:lnSpc>
                <a:spcPct val="150000"/>
              </a:lnSpc>
            </a:pPr>
            <a:r>
              <a:rPr lang="my-MM" sz="3200">
                <a:latin typeface="Pyidaungsu" pitchFamily="34" charset="0"/>
                <a:cs typeface="Pyidaungsu" pitchFamily="34" charset="0"/>
              </a:rPr>
              <a:t>မျှော်မှန်းထားသော ရာသီဥတုဆိုင်ရာ အကျိုးသက်ရောက်မှုများ</a:t>
            </a:r>
            <a:endParaRPr lang="en-US" sz="32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9417B-2035-4BC3-AC31-EAD1E6CB7E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32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91B0A8-6BB4-49E6-9FC6-025F03FE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y-MM" sz="3200">
                <a:solidFill>
                  <a:prstClr val="black">
                    <a:lumMod val="75000"/>
                    <a:lumOff val="25000"/>
                  </a:prstClr>
                </a:solidFill>
                <a:latin typeface="Pyidaungsu" pitchFamily="34" charset="0"/>
                <a:cs typeface="Pyidaungsu" pitchFamily="34" charset="0"/>
              </a:rPr>
              <a:t>မျှော်မှန်းထားသော ရာသီဥတုဆိုင်ရာ အကျိုးသက်ရောက်မှုများ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D48D9-1FDA-428E-AF3C-F01971A185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38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1DECDF-63BE-49CC-88FB-52DD790D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6000" b="1">
                <a:latin typeface="Pyidaungsu" pitchFamily="34" charset="0"/>
                <a:cs typeface="Pyidaungsu" pitchFamily="34" charset="0"/>
              </a:rPr>
              <a:t>CSO များ စီစဉ်ကျင်းပသည့် လှုပ်ရှားဆောင်ရွက်မှုများ</a:t>
            </a:r>
            <a:endParaRPr lang="en-US" sz="6000" b="1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2536B-1970-4100-B62F-14B9FE8132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2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262381-F574-45C9-B7D9-58006893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y-MM">
                <a:latin typeface="Pyidaungsu" pitchFamily="34" charset="0"/>
                <a:cs typeface="Pyidaungsu" pitchFamily="34" charset="0"/>
              </a:rPr>
              <a:t>မိုးလေဝသပညာ</a:t>
            </a: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25708-0104-4117-96CF-6A3E3AA520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636B38-03BE-4E8A-AC4D-6B88333F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Pyidaungsu" pitchFamily="34" charset="0"/>
                <a:cs typeface="Pyidaungsu" pitchFamily="34" charset="0"/>
              </a:rPr>
              <a:t>လေထုအရည်အသွေး စောင့်ကြည့်လေ့လာခြင်း</a:t>
            </a:r>
            <a:endParaRPr lang="en-US" sz="44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3D592-7D09-4559-8FDA-A751ADD7DB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91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F4FBA0-29D4-4271-ACDA-ACA95A02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y-MM" b="1">
                <a:latin typeface="Pyidaungsu" pitchFamily="34" charset="0"/>
                <a:cs typeface="Pyidaungsu" pitchFamily="34" charset="0"/>
              </a:rPr>
              <a:t>သစ်တောလုပ်ငန်း</a:t>
            </a: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60B2E8-C6B8-4B67-8BD1-3C7DA7DDCE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48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164825-22BF-42BC-A5C8-747959D4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y-MM">
                <a:latin typeface="Pyidaungsu" pitchFamily="34" charset="0"/>
                <a:cs typeface="Pyidaungsu" pitchFamily="34" charset="0"/>
              </a:rPr>
              <a:t>သဘာဝမြေဩဇာသုံး စိုက်ပျိုးရေး</a:t>
            </a: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9B445-D9B8-41F4-B49E-24A24631FC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24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746DEC-5122-4C54-93C5-AA04FEA9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my-MM" sz="4000" b="1">
                <a:latin typeface="Pyidaungsu" pitchFamily="34" charset="0"/>
                <a:cs typeface="Pyidaungsu" pitchFamily="34" charset="0"/>
              </a:rPr>
              <a:t>ရေရှည်တည်တံ့ခိုင်မြဲသော စွန့်ပစ်ပစ္စည်း စီမံခန့်ခွဲမှု</a:t>
            </a:r>
            <a:endParaRPr lang="en-GB" sz="40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086D5-C1BC-4A1E-BBED-DFB88110A8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77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652128-3953-4541-8896-B49EB313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my-MM" sz="3600">
                <a:latin typeface="Pyidaungsu" pitchFamily="34" charset="0"/>
                <a:cs typeface="Pyidaungsu" pitchFamily="34" charset="0"/>
              </a:rPr>
              <a:t>လူငယ်ဦးဆောင် အရပ်ဘက်လူမှုအဖွဲ့အစည်း</a:t>
            </a:r>
            <a:r>
              <a:rPr lang="en-US" sz="3600">
                <a:latin typeface="Pyidaungsu" pitchFamily="34" charset="0"/>
                <a:cs typeface="Pyidaungsu" pitchFamily="34" charset="0"/>
              </a:rPr>
              <a:t>များ အသုံးပြုသည့် ပြန်ကြားဆက်သွယ်ရေး နည်းကိရိယာများ</a:t>
            </a:r>
            <a:endParaRPr lang="en-US" sz="36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03E35-AE59-4EEA-A9D0-A2C7D5A43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2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FF8675-7654-4A25-A7AD-C7FFACAC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my-MM" sz="3200">
                <a:latin typeface="Pyidaungsu" pitchFamily="34" charset="0"/>
                <a:cs typeface="Pyidaungsu" pitchFamily="34" charset="0"/>
              </a:rPr>
              <a:t>လူငယ်ဦးဆောင် အရပ်ဘက်လူမှုအဖွဲ့အစည်းများ</a:t>
            </a:r>
            <a:r>
              <a:rPr lang="en-US" sz="3200">
                <a:latin typeface="Pyidaungsu" pitchFamily="34" charset="0"/>
                <a:cs typeface="Pyidaungsu" pitchFamily="34" charset="0"/>
              </a:rPr>
              <a:t>၏ အားသာချက်များ</a:t>
            </a:r>
            <a:endParaRPr lang="en-US" sz="32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273FB-B96A-4B84-9F99-43E43B49B5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7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B2EA72-9950-4BAD-BC97-47376B26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yidaungsu" pitchFamily="34" charset="0"/>
                <a:cs typeface="Pyidaungsu" pitchFamily="34" charset="0"/>
              </a:rPr>
              <a:t>သုတေသန၏ ရည်ရွယ်ချက်</a:t>
            </a: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AAF4A-A518-4362-B6EC-13342E0156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61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5A9F8B-375D-481D-B103-412D1F1B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yidaungsu" pitchFamily="34" charset="0"/>
                <a:cs typeface="Pyidaungsu" pitchFamily="34" charset="0"/>
              </a:rPr>
              <a:t>စိန်ခေါ်မှုများ</a:t>
            </a: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A2125C-472F-40E6-9AEE-B44B3F5E9F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4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3A997F-1228-4227-8DFE-42D9DBF2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y-MM">
                <a:latin typeface="Pyidaungsu" pitchFamily="34" charset="0"/>
                <a:cs typeface="Pyidaungsu" pitchFamily="34" charset="0"/>
              </a:rPr>
              <a:t>အမျိုးသမီးများ ပါဝင်ဆောင်ရွက်မှု</a:t>
            </a: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9D6D5-7AD4-4D14-B489-EC6E18E279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73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08C3FE-9FE4-4C95-B775-30E91D12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yidaungsu" pitchFamily="34" charset="0"/>
                <a:cs typeface="Pyidaungsu" pitchFamily="34" charset="0"/>
              </a:rPr>
              <a:t>မူဝါဒနှင့် မှတ်ပုံတင်ခြင်း</a:t>
            </a: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A0446-62F5-472D-9FC6-05164A25B3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90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839950-C7A8-4EFE-BC0F-CF2836CE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>
                <a:latin typeface="Pyidaungsu" pitchFamily="34" charset="0"/>
                <a:cs typeface="Pyidaungsu" pitchFamily="34" charset="0"/>
              </a:rPr>
              <a:t>ဒေသခံ</a:t>
            </a:r>
            <a:r>
              <a:rPr lang="my-MM" sz="3200" b="1">
                <a:latin typeface="Pyidaungsu" pitchFamily="34" charset="0"/>
                <a:cs typeface="Pyidaungsu" pitchFamily="34" charset="0"/>
              </a:rPr>
              <a:t>အလှူရှင်များ၊ </a:t>
            </a:r>
            <a:r>
              <a:rPr lang="en-US" sz="3200" b="1">
                <a:latin typeface="Pyidaungsu" pitchFamily="34" charset="0"/>
                <a:cs typeface="Pyidaungsu" pitchFamily="34" charset="0"/>
              </a:rPr>
              <a:t>INGO များ</a:t>
            </a:r>
            <a:r>
              <a:rPr lang="my-MM" sz="3200" b="1">
                <a:latin typeface="Pyidaungsu" pitchFamily="34" charset="0"/>
                <a:cs typeface="Pyidaungsu" pitchFamily="34" charset="0"/>
              </a:rPr>
              <a:t>အတွက် အကြံပြုချက်များ</a:t>
            </a:r>
            <a:r>
              <a:rPr lang="en-US" sz="3200" b="1">
                <a:latin typeface="Pyidaungsu" pitchFamily="34" charset="0"/>
                <a:cs typeface="Pyidaungsu" pitchFamily="34" charset="0"/>
              </a:rPr>
              <a:t>-</a:t>
            </a:r>
            <a:endParaRPr lang="en-US" sz="32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7DC75-EFFF-4AE5-94C8-CC94D3DD77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65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2F9009-F978-45B6-B611-AE71C5A3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my-MM" sz="3600" b="1">
                <a:latin typeface="Pyidaungsu" pitchFamily="34" charset="0"/>
                <a:cs typeface="Pyidaungsu" pitchFamily="34" charset="0"/>
              </a:rPr>
              <a:t>လူငယ်ဦးဆောင် </a:t>
            </a:r>
            <a:r>
              <a:rPr lang="en-US" sz="3600" b="1">
                <a:latin typeface="Pyidaungsu" pitchFamily="34" charset="0"/>
                <a:cs typeface="Pyidaungsu" pitchFamily="34" charset="0"/>
              </a:rPr>
              <a:t>CSO </a:t>
            </a:r>
            <a:r>
              <a:rPr lang="my-MM" sz="3600" b="1">
                <a:latin typeface="Pyidaungsu" pitchFamily="34" charset="0"/>
                <a:cs typeface="Pyidaungsu" pitchFamily="34" charset="0"/>
              </a:rPr>
              <a:t>များအတွက် အကြံပြုချက်များ</a:t>
            </a:r>
            <a:endParaRPr lang="en-US" sz="36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93CB9-BA40-4794-B692-CEE047C81B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64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5DDBE5-CA9E-4298-94FA-8307E697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251C5-4B99-4D67-A2AA-DAF3C055AF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99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B13744-96CC-4F56-A3E9-E8411BE2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>
                <a:latin typeface="Pyidaungsu" pitchFamily="34" charset="0"/>
                <a:cs typeface="Pyidaungsu" pitchFamily="34" charset="0"/>
              </a:rPr>
              <a:t>ကမ္ဘာလုံးဆိုင်ရာ ရာသီဥတု တရားမျှတမှုအတွက် လှုပ်ရှားနေသည့် ဖေ့စ်ဘုတ်အဖွဲ့</a:t>
            </a:r>
            <a:endParaRPr lang="en-US" sz="32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D6DB1-AE28-48A9-A19A-DB37B57EF4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2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761A65-60A9-4D32-8815-F1078612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yidaungsu" pitchFamily="34" charset="0"/>
                <a:cs typeface="Pyidaungsu" pitchFamily="34" charset="0"/>
              </a:rPr>
              <a:t>ဒေသများ</a:t>
            </a: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E79BE-2743-4EB1-8C41-C4E8FC7EFF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4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8A6EA6-149F-4C6C-A858-A9AAE02F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yidaungsu" pitchFamily="34" charset="0"/>
                <a:cs typeface="Pyidaungsu" pitchFamily="34" charset="0"/>
              </a:rPr>
              <a:t>ဧရာဝတီတိုင်းဒေသကြီး</a:t>
            </a: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64253-87A7-47AD-98C5-34FDD20573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4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2071C2-A4E9-4A0E-9518-6870A058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yidaungsu" pitchFamily="34" charset="0"/>
                <a:cs typeface="Pyidaungsu" pitchFamily="34" charset="0"/>
              </a:rPr>
              <a:t>အပူပိုင်းဇုန်ဒေသ</a:t>
            </a: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4995D-AF2D-4A26-B7A5-4CD0F51109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1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D86C09-ADC0-4966-A09A-1531AA2B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yidaungsu" pitchFamily="34" charset="0"/>
                <a:cs typeface="Pyidaungsu" pitchFamily="34" charset="0"/>
              </a:rPr>
              <a:t>ကရင်ပြည်နယ်</a:t>
            </a: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3512F-33FC-4F6A-A599-F73C109439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6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68671F-28AA-42A2-8348-A9AD6C37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yidaungsu" pitchFamily="34" charset="0"/>
                <a:cs typeface="Pyidaungsu" pitchFamily="34" charset="0"/>
              </a:rPr>
              <a:t>နည်းနာနိဿယ</a:t>
            </a: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ED80C-4F93-4832-9E55-3C6A57EF88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7A3217-983F-4394-A461-DB897FBC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4400">
                <a:latin typeface="Pyidaungsu" pitchFamily="34" charset="0"/>
                <a:cs typeface="Pyidaungsu" pitchFamily="34" charset="0"/>
              </a:rPr>
              <a:t>မေးမြန်းဆွေးနွေးခဲ့သည့် အရပ်ဘက်လူမှုအဖွဲ့အစည်းများ</a:t>
            </a:r>
            <a:endParaRPr lang="en-US" sz="44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1244E-CD24-46D0-A937-8DCC63B043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Office PowerPoint</Application>
  <PresentationFormat>Widescreen</PresentationFormat>
  <Paragraphs>35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Pyidaungsu</vt:lpstr>
      <vt:lpstr>Office Theme</vt:lpstr>
      <vt:lpstr>ရာသီဥတုဆိုင်ရာ လှုပ်ရှားမှု- မြန်မာနိုင်ငံရှိ အရပ်ဘက်လူမှုအဖွဲ့အစည်းများ ပါဝင်ဆောင်ရွက်မှု ဆန်းစစ်ချက်</vt:lpstr>
      <vt:lpstr>ရာသီဥတုပြောင်းလဲမှု -  ကမ္ဘာလုံးဆိုင်ရာ ဦးစားပေးလုပ်ငန်း</vt:lpstr>
      <vt:lpstr>သုတေသန၏ ရည်ရွယ်ချက်</vt:lpstr>
      <vt:lpstr>ဒေသများ</vt:lpstr>
      <vt:lpstr>ဧရာဝတီတိုင်းဒေသကြီး</vt:lpstr>
      <vt:lpstr>အပူပိုင်းဇုန်ဒေသ</vt:lpstr>
      <vt:lpstr>ကရင်ပြည်နယ်</vt:lpstr>
      <vt:lpstr>နည်းနာနိဿယ</vt:lpstr>
      <vt:lpstr>မေးမြန်းဆွေးနွေးခဲ့သည့် အရပ်ဘက်လူမှုအဖွဲ့အစည်းများ</vt:lpstr>
      <vt:lpstr>သုတေသနဆိုင်ရာ ကန့်သတ်ချက်များ</vt:lpstr>
      <vt:lpstr>ရာသီဥတုဆိုင်ရာ စီမံအုပ်ချုပ်ရေးမူဘောင်</vt:lpstr>
      <vt:lpstr>နိုင်ငံတော်၏ အတိုင်ပင်ခံပုဂ္ဂိုလ် ဒေါ်အောင်ဆန်းစုကြည်ထံမှ နောက်ဆုံးရသတင်းများ</vt:lpstr>
      <vt:lpstr>INDC ပါ ရာသီဥတုပြောင်းလဲမှုလျှော့ချရေး ပင်မရည်မှန်းချက်များ</vt:lpstr>
      <vt:lpstr>အရပ်ဘက်လူမှုအဖွဲ့အစည်းများ ရာဇဝင်</vt:lpstr>
      <vt:lpstr>မြန်မာ အရပ်ဘက်လူမှုအဖွဲ့အစည်းများ တိုးပွားလာမှု</vt:lpstr>
      <vt:lpstr>လေ့လာမှုပါအသုံးအနှုန်းများအတွက် အဓိပ္ပါယ်ဖွင့်ဆိုချက်</vt:lpstr>
      <vt:lpstr>ရာသီဥတုပြောင်းလဲမှု ကိုင်တွယ်ဖြေရှင်းရေး  ငြိမ်းချမ်းစွာ ဆန္ဒပြမှုများ</vt:lpstr>
      <vt:lpstr>လူငယ်ဦးဆောင် အရပ်ဘက်လူမှုအဖွဲ့အစည်းများအကြောင်း အကြမ်းဖော်ပြချက်</vt:lpstr>
      <vt:lpstr>နိုင်ငံရေးဆိုင်ရာ အခြေအနေအပေါ် ယူဆချက်</vt:lpstr>
      <vt:lpstr>မျှော်မှန်းထားသော ရာသီဥတုဆိုင်ရာ အကျိုးသက်ရောက်မှုများ</vt:lpstr>
      <vt:lpstr>မျှော်မှန်းထားသော ရာသီဥတုဆိုင်ရာ အကျိုးသက်ရောက်မှုများ</vt:lpstr>
      <vt:lpstr>CSO များ စီစဉ်ကျင်းပသည့် လှုပ်ရှားဆောင်ရွက်မှုများ</vt:lpstr>
      <vt:lpstr>မိုးလေဝသပညာ</vt:lpstr>
      <vt:lpstr>လေထုအရည်အသွေး စောင့်ကြည့်လေ့လာခြင်း</vt:lpstr>
      <vt:lpstr>သစ်တောလုပ်ငန်း</vt:lpstr>
      <vt:lpstr>သဘာဝမြေဩဇာသုံး စိုက်ပျိုးရေး</vt:lpstr>
      <vt:lpstr>ရေရှည်တည်တံ့ခိုင်မြဲသော စွန့်ပစ်ပစ္စည်း စီမံခန့်ခွဲမှု</vt:lpstr>
      <vt:lpstr>လူငယ်ဦးဆောင် အရပ်ဘက်လူမှုအဖွဲ့အစည်းများ အသုံးပြုသည့် ပြန်ကြားဆက်သွယ်ရေး နည်းကိရိယာများ</vt:lpstr>
      <vt:lpstr>လူငယ်ဦးဆောင် အရပ်ဘက်လူမှုအဖွဲ့အစည်းများ၏ အားသာချက်များ</vt:lpstr>
      <vt:lpstr>စိန်ခေါ်မှုများ</vt:lpstr>
      <vt:lpstr>အမျိုးသမီးများ ပါဝင်ဆောင်ရွက်မှု</vt:lpstr>
      <vt:lpstr>မူဝါဒနှင့် မှတ်ပုံတင်ခြင်း</vt:lpstr>
      <vt:lpstr>ဒေသခံအလှူရှင်များ၊ INGO များအတွက် အကြံပြုချက်များ-</vt:lpstr>
      <vt:lpstr>လူငယ်ဦးဆောင် CSO များအတွက် အကြံပြုချက်များ</vt:lpstr>
      <vt:lpstr>PowerPoint Presentation</vt:lpstr>
      <vt:lpstr>ကမ္ဘာလုံးဆိုင်ရာ ရာသီဥတု တရားမျှတမှုအတွက် လှုပ်ရှားနေသည့် ဖေ့စ်ဘုတ်အဖွဲ့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ရာသီဥတုဆိုင်ရာ လှုပ်ရှားမှု- မြန်မာနိုင်ငံရှိ အရပ်ဘက်လူမှုအဖွဲ့အစည်းများ ပါဝင်ဆောင်ရွက်မှု ဆန်းစစ်ချက်</dc:title>
  <dc:creator>Aung Kyaw Moe</dc:creator>
  <cp:lastModifiedBy>Aung Kyaw Moe</cp:lastModifiedBy>
  <cp:revision>1</cp:revision>
  <dcterms:created xsi:type="dcterms:W3CDTF">2021-01-14T07:07:57Z</dcterms:created>
  <dcterms:modified xsi:type="dcterms:W3CDTF">2021-01-14T07:07:57Z</dcterms:modified>
</cp:coreProperties>
</file>